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62" r:id="rId2"/>
    <p:sldId id="260" r:id="rId3"/>
    <p:sldId id="298" r:id="rId4"/>
    <p:sldId id="297" r:id="rId5"/>
    <p:sldId id="296" r:id="rId6"/>
    <p:sldId id="299" r:id="rId7"/>
    <p:sldId id="300" r:id="rId8"/>
    <p:sldId id="303" r:id="rId9"/>
    <p:sldId id="305" r:id="rId10"/>
    <p:sldId id="310" r:id="rId11"/>
    <p:sldId id="311" r:id="rId12"/>
    <p:sldId id="306" r:id="rId13"/>
    <p:sldId id="307" r:id="rId14"/>
    <p:sldId id="312" r:id="rId15"/>
    <p:sldId id="314" r:id="rId16"/>
    <p:sldId id="313" r:id="rId17"/>
    <p:sldId id="301" r:id="rId18"/>
    <p:sldId id="308" r:id="rId19"/>
    <p:sldId id="27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Inter-Regular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3793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2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0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9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2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3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7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73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adxl335-accelerometer-arduino-tutorial/" TargetMode="External"/><Relationship Id="rId2" Type="http://schemas.openxmlformats.org/officeDocument/2006/relationships/hyperlink" Target="http://ai2.appinventor.mit.edu/#607930168311808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9EKqMYvLS4" TargetMode="External"/><Relationship Id="rId4" Type="http://schemas.openxmlformats.org/officeDocument/2006/relationships/hyperlink" Target="https://www.electronicsblog.net/simple-angle-meter-using-adxl335-accelerometer-arduin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423098" y="490356"/>
            <a:ext cx="5622130" cy="31743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Scale Measuring Robot Car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Project Progress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6048521" y="4157975"/>
            <a:ext cx="2554013" cy="747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SEU/IS/19/EG/048 – P. J. Dissanayake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 dirty="0">
              <a:solidFill>
                <a:schemeClr val="l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FBE01B-D03B-45B8-B9AC-43BCCFF14D9A}"/>
              </a:ext>
            </a:extLst>
          </p:cNvPr>
          <p:cNvGrpSpPr/>
          <p:nvPr/>
        </p:nvGrpSpPr>
        <p:grpSpPr>
          <a:xfrm>
            <a:off x="6045228" y="996397"/>
            <a:ext cx="2342423" cy="2011122"/>
            <a:chOff x="9418332" y="2951963"/>
            <a:chExt cx="1418527" cy="9242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FB62B53-493B-4FF7-8F9A-FC13A82D5075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30C8CAB-23A1-4182-9458-9E5EDF70CBB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57DCF291-B241-490E-BA57-028C624E337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cs typeface="+mn-cs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74F99C9-6602-4A6D-926B-CF1B7706B598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EC88EE8-6FBE-4D35-B8BD-59DFEAE14E1F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4F4F2C7-A81C-4AED-BA8C-0F2268DBB04B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0D3D317-89A0-42FD-93D8-B86F2923D50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D4A6CE-7DE7-44FF-9219-560D150CD2E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658DA-BA55-491B-B2A3-7AE157C5D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18D3E-86FD-437F-A471-F62EFE47D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6" r="5481"/>
          <a:stretch/>
        </p:blipFill>
        <p:spPr>
          <a:xfrm>
            <a:off x="331409" y="682677"/>
            <a:ext cx="4994031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E9E0B-2DB4-4EB7-A2B8-799836A0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VID-20230618-WA0001">
            <a:hlinkClick r:id="" action="ppaction://media"/>
            <a:extLst>
              <a:ext uri="{FF2B5EF4-FFF2-40B4-BE49-F238E27FC236}">
                <a16:creationId xmlns:a16="http://schemas.microsoft.com/office/drawing/2014/main" id="{9912AB4B-43A1-039A-63A6-7762349D3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191911" y="-1144978"/>
            <a:ext cx="4477686" cy="7984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F06D3-1A15-5E04-3A05-087BA4BFB59C}"/>
              </a:ext>
            </a:extLst>
          </p:cNvPr>
          <p:cNvSpPr txBox="1"/>
          <p:nvPr/>
        </p:nvSpPr>
        <p:spPr>
          <a:xfrm>
            <a:off x="2062977" y="57496"/>
            <a:ext cx="4735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Testing Video</a:t>
            </a:r>
          </a:p>
        </p:txBody>
      </p:sp>
    </p:spTree>
    <p:extLst>
      <p:ext uri="{BB962C8B-B14F-4D97-AF65-F5344CB8AC3E}">
        <p14:creationId xmlns:p14="http://schemas.microsoft.com/office/powerpoint/2010/main" val="39648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921D8-F0F1-4DBE-AF2D-F3182682E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DE177-1C1C-4629-AE66-85AE641F618D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Arduino IDE 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B00E-701C-49FB-AB4F-D37732A0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" y="934819"/>
            <a:ext cx="3583555" cy="4122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0A62E-B2C4-4132-9238-6EC4C9A4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928414"/>
            <a:ext cx="3381378" cy="4135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29AA5-4907-4B64-A467-76705B155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55"/>
          <a:stretch/>
        </p:blipFill>
        <p:spPr>
          <a:xfrm>
            <a:off x="5972175" y="921066"/>
            <a:ext cx="3003505" cy="41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1EA0F-9D43-41CA-B45B-20931A8D2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53C59-D816-461B-849D-0E7757FC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" y="606522"/>
            <a:ext cx="3213516" cy="393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BD1FE-3CC6-46EA-8E74-EF9E4FA0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119" y="606522"/>
            <a:ext cx="4210834" cy="393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674866-0779-4D3D-9626-AEFE50D41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11"/>
          <a:stretch/>
        </p:blipFill>
        <p:spPr>
          <a:xfrm>
            <a:off x="6511953" y="606523"/>
            <a:ext cx="2574898" cy="39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6D7867-9A96-4DAF-B3A7-544CCDB11B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90BA0-6A34-43D5-B66A-5318945F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9" y="2687328"/>
            <a:ext cx="943602" cy="943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7E149E-9A47-46FD-B951-D62408745EA8}"/>
              </a:ext>
            </a:extLst>
          </p:cNvPr>
          <p:cNvSpPr/>
          <p:nvPr/>
        </p:nvSpPr>
        <p:spPr>
          <a:xfrm>
            <a:off x="3334753" y="1118698"/>
            <a:ext cx="45719" cy="27139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A0100-1176-4F8B-B799-E9AF1B30008F}"/>
              </a:ext>
            </a:extLst>
          </p:cNvPr>
          <p:cNvCxnSpPr>
            <a:cxnSpLocks/>
          </p:cNvCxnSpPr>
          <p:nvPr/>
        </p:nvCxnSpPr>
        <p:spPr>
          <a:xfrm>
            <a:off x="1736897" y="2762621"/>
            <a:ext cx="1525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E2BD4-E6A2-49F9-B0E2-67736A0B6494}"/>
              </a:ext>
            </a:extLst>
          </p:cNvPr>
          <p:cNvCxnSpPr>
            <a:cxnSpLocks/>
          </p:cNvCxnSpPr>
          <p:nvPr/>
        </p:nvCxnSpPr>
        <p:spPr>
          <a:xfrm flipV="1">
            <a:off x="1736897" y="1096587"/>
            <a:ext cx="1525028" cy="1507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22CD2B-8A04-4228-92E3-E4987BCBF1D1}"/>
              </a:ext>
            </a:extLst>
          </p:cNvPr>
          <p:cNvCxnSpPr>
            <a:cxnSpLocks/>
          </p:cNvCxnSpPr>
          <p:nvPr/>
        </p:nvCxnSpPr>
        <p:spPr>
          <a:xfrm>
            <a:off x="1749501" y="2928575"/>
            <a:ext cx="1469148" cy="904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85996E-058C-4635-BFC3-43E7F1055941}"/>
              </a:ext>
            </a:extLst>
          </p:cNvPr>
          <p:cNvCxnSpPr>
            <a:cxnSpLocks/>
          </p:cNvCxnSpPr>
          <p:nvPr/>
        </p:nvCxnSpPr>
        <p:spPr>
          <a:xfrm>
            <a:off x="3490850" y="1167321"/>
            <a:ext cx="0" cy="1570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EDFCFE-0FA5-424F-882F-4A86DCE318FF}"/>
              </a:ext>
            </a:extLst>
          </p:cNvPr>
          <p:cNvCxnSpPr>
            <a:cxnSpLocks/>
          </p:cNvCxnSpPr>
          <p:nvPr/>
        </p:nvCxnSpPr>
        <p:spPr>
          <a:xfrm>
            <a:off x="3490850" y="2821781"/>
            <a:ext cx="0" cy="996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C0F728-3B3F-4BAC-8138-54B8F3B6A679}"/>
              </a:ext>
            </a:extLst>
          </p:cNvPr>
          <p:cNvSpPr txBox="1"/>
          <p:nvPr/>
        </p:nvSpPr>
        <p:spPr>
          <a:xfrm>
            <a:off x="2066660" y="1681208"/>
            <a:ext cx="420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87732-59F8-4275-A27F-3297A7740402}"/>
              </a:ext>
            </a:extLst>
          </p:cNvPr>
          <p:cNvSpPr txBox="1"/>
          <p:nvPr/>
        </p:nvSpPr>
        <p:spPr>
          <a:xfrm>
            <a:off x="2401926" y="2345743"/>
            <a:ext cx="39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8405A-A177-4934-B32F-B0EDF34B6BC3}"/>
              </a:ext>
            </a:extLst>
          </p:cNvPr>
          <p:cNvSpPr txBox="1"/>
          <p:nvPr/>
        </p:nvSpPr>
        <p:spPr>
          <a:xfrm>
            <a:off x="2094177" y="3380624"/>
            <a:ext cx="389898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660704-0BF3-4843-8B37-89F3C7BF0E92}"/>
              </a:ext>
            </a:extLst>
          </p:cNvPr>
          <p:cNvSpPr txBox="1"/>
          <p:nvPr/>
        </p:nvSpPr>
        <p:spPr>
          <a:xfrm>
            <a:off x="3526113" y="1679443"/>
            <a:ext cx="42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2F6E47-B9DB-47E6-BDFD-BDCDEF584504}"/>
              </a:ext>
            </a:extLst>
          </p:cNvPr>
          <p:cNvSpPr txBox="1"/>
          <p:nvPr/>
        </p:nvSpPr>
        <p:spPr>
          <a:xfrm>
            <a:off x="3531623" y="3249078"/>
            <a:ext cx="418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77DE9D-8B10-444C-860D-F1DE73922896}"/>
              </a:ext>
            </a:extLst>
          </p:cNvPr>
          <p:cNvSpPr txBox="1"/>
          <p:nvPr/>
        </p:nvSpPr>
        <p:spPr>
          <a:xfrm>
            <a:off x="4469095" y="2421795"/>
            <a:ext cx="3934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Hight = (                      +                       </a:t>
            </a:r>
            <a:r>
              <a:rPr lang="en-US" sz="2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702DE-2554-42D9-A291-49A6466EAAB5}"/>
              </a:ext>
            </a:extLst>
          </p:cNvPr>
          <p:cNvSpPr txBox="1"/>
          <p:nvPr/>
        </p:nvSpPr>
        <p:spPr>
          <a:xfrm>
            <a:off x="5921936" y="942699"/>
            <a:ext cx="47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839B6-1C96-43D9-AA24-A79B3C273A62}"/>
                  </a:ext>
                </a:extLst>
              </p:cNvPr>
              <p:cNvSpPr txBox="1"/>
              <p:nvPr/>
            </p:nvSpPr>
            <p:spPr>
              <a:xfrm>
                <a:off x="6829424" y="2499027"/>
                <a:ext cx="976833" cy="307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="0" i="0" baseline="-25000" dirty="0" smtClean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839B6-1C96-43D9-AA24-A79B3C273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24" y="2499027"/>
                <a:ext cx="976833" cy="307200"/>
              </a:xfrm>
              <a:prstGeom prst="rect">
                <a:avLst/>
              </a:prstGeom>
              <a:blipFill>
                <a:blip r:embed="rId4"/>
                <a:stretch>
                  <a:fillRect r="-434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55E3E3-C3E1-41C5-A66E-0E5CBF041CEF}"/>
                  </a:ext>
                </a:extLst>
              </p:cNvPr>
              <p:cNvSpPr txBox="1"/>
              <p:nvPr/>
            </p:nvSpPr>
            <p:spPr>
              <a:xfrm>
                <a:off x="5430107" y="2515020"/>
                <a:ext cx="967604" cy="307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55E3E3-C3E1-41C5-A66E-0E5CBF041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107" y="2515020"/>
                <a:ext cx="967604" cy="307520"/>
              </a:xfrm>
              <a:prstGeom prst="rect">
                <a:avLst/>
              </a:prstGeom>
              <a:blipFill>
                <a:blip r:embed="rId5"/>
                <a:stretch>
                  <a:fillRect r="-506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B202E69-A6CF-46B2-BCAA-A0914DF20EC6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It Calculates Hight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F14C08-579F-4DFE-B934-B0DD1DAAF8A3}"/>
              </a:ext>
            </a:extLst>
          </p:cNvPr>
          <p:cNvSpPr txBox="1"/>
          <p:nvPr/>
        </p:nvSpPr>
        <p:spPr>
          <a:xfrm>
            <a:off x="4659129" y="3159129"/>
            <a:ext cx="300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measuring perform the same way</a:t>
            </a:r>
          </a:p>
        </p:txBody>
      </p:sp>
    </p:spTree>
    <p:extLst>
      <p:ext uri="{BB962C8B-B14F-4D97-AF65-F5344CB8AC3E}">
        <p14:creationId xmlns:p14="http://schemas.microsoft.com/office/powerpoint/2010/main" val="74891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4406E-064D-4557-A4FC-EF73299EA6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91851-E6EF-48DD-8545-492873B5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38" y="3138020"/>
            <a:ext cx="943602" cy="943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3E5B91-C783-42AA-8B68-96EA31A99312}"/>
              </a:ext>
            </a:extLst>
          </p:cNvPr>
          <p:cNvSpPr/>
          <p:nvPr/>
        </p:nvSpPr>
        <p:spPr>
          <a:xfrm>
            <a:off x="4347240" y="2171700"/>
            <a:ext cx="64385" cy="1915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A55B8D-D2D4-4798-945C-828199E4562D}"/>
              </a:ext>
            </a:extLst>
          </p:cNvPr>
          <p:cNvCxnSpPr>
            <a:cxnSpLocks/>
          </p:cNvCxnSpPr>
          <p:nvPr/>
        </p:nvCxnSpPr>
        <p:spPr>
          <a:xfrm flipV="1">
            <a:off x="2005940" y="2171700"/>
            <a:ext cx="2319331" cy="1042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797102-EF66-4CB8-B2BA-7EC783D009B7}"/>
              </a:ext>
            </a:extLst>
          </p:cNvPr>
          <p:cNvCxnSpPr>
            <a:cxnSpLocks/>
          </p:cNvCxnSpPr>
          <p:nvPr/>
        </p:nvCxnSpPr>
        <p:spPr>
          <a:xfrm flipV="1">
            <a:off x="2027909" y="978694"/>
            <a:ext cx="3281599" cy="22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B64BDF-694E-46A0-8068-34B9F102A4BE}"/>
              </a:ext>
            </a:extLst>
          </p:cNvPr>
          <p:cNvCxnSpPr>
            <a:cxnSpLocks/>
          </p:cNvCxnSpPr>
          <p:nvPr/>
        </p:nvCxnSpPr>
        <p:spPr>
          <a:xfrm flipV="1">
            <a:off x="2017462" y="2625064"/>
            <a:ext cx="2307809" cy="5896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B7EDC3-B713-4E1F-9126-AA9CFC92B690}"/>
              </a:ext>
            </a:extLst>
          </p:cNvPr>
          <p:cNvSpPr txBox="1"/>
          <p:nvPr/>
        </p:nvSpPr>
        <p:spPr>
          <a:xfrm>
            <a:off x="3641241" y="2468596"/>
            <a:ext cx="49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1a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7B1B72-6A8B-4648-BDE4-ACB96C92EF22}"/>
              </a:ext>
            </a:extLst>
          </p:cNvPr>
          <p:cNvSpPr/>
          <p:nvPr/>
        </p:nvSpPr>
        <p:spPr>
          <a:xfrm>
            <a:off x="3143184" y="2331099"/>
            <a:ext cx="498057" cy="28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200" baseline="-25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1b</a:t>
            </a:r>
            <a:endParaRPr lang="en-US" sz="1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C89A62-61B5-468F-820D-83BA85F40A79}"/>
              </a:ext>
            </a:extLst>
          </p:cNvPr>
          <p:cNvSpPr txBox="1"/>
          <p:nvPr/>
        </p:nvSpPr>
        <p:spPr>
          <a:xfrm>
            <a:off x="3343097" y="1814588"/>
            <a:ext cx="49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1c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sz="1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874438-8479-4D90-87C6-03A4B040CE44}"/>
                  </a:ext>
                </a:extLst>
              </p:cNvPr>
              <p:cNvSpPr txBox="1"/>
              <p:nvPr/>
            </p:nvSpPr>
            <p:spPr>
              <a:xfrm>
                <a:off x="5702608" y="3069322"/>
                <a:ext cx="16291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X</m:t>
                      </m:r>
                      <m:r>
                        <m:rPr>
                          <m:nor/>
                        </m:rPr>
                        <a:rPr lang="en-US" sz="1800" baseline="-25000" dirty="0"/>
                        <m:t>1</m:t>
                      </m:r>
                      <m:r>
                        <m:rPr>
                          <m:nor/>
                        </m:rPr>
                        <a:rPr lang="en-US" sz="1800" baseline="-25000" dirty="0"/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8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874438-8479-4D90-87C6-03A4B040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608" y="3069322"/>
                <a:ext cx="1629145" cy="276999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FB1618-7B25-43D4-A9EF-112FF16FAAD6}"/>
                  </a:ext>
                </a:extLst>
              </p:cNvPr>
              <p:cNvSpPr txBox="1"/>
              <p:nvPr/>
            </p:nvSpPr>
            <p:spPr>
              <a:xfrm>
                <a:off x="5702609" y="3471321"/>
                <a:ext cx="16291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 smtClean="0"/>
                        <m:t>X</m:t>
                      </m:r>
                      <m:r>
                        <m:rPr>
                          <m:nor/>
                        </m:rPr>
                        <a:rPr lang="en-US" sz="1800" baseline="-25000" dirty="0" smtClean="0"/>
                        <m:t>1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8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800" baseline="-250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FB1618-7B25-43D4-A9EF-112FF16F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609" y="3471321"/>
                <a:ext cx="1629145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30726621-E47A-409F-9F38-71280B1BD6E4}"/>
              </a:ext>
            </a:extLst>
          </p:cNvPr>
          <p:cNvSpPr txBox="1"/>
          <p:nvPr/>
        </p:nvSpPr>
        <p:spPr>
          <a:xfrm>
            <a:off x="5265035" y="3886538"/>
            <a:ext cx="306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1b </a:t>
            </a:r>
            <a:r>
              <a:rPr lang="en-US" dirty="0"/>
              <a:t>is the boundary value.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2F38-A00B-4831-922F-C6929C896A4B}"/>
              </a:ext>
            </a:extLst>
          </p:cNvPr>
          <p:cNvCxnSpPr>
            <a:cxnSpLocks/>
          </p:cNvCxnSpPr>
          <p:nvPr/>
        </p:nvCxnSpPr>
        <p:spPr>
          <a:xfrm flipV="1">
            <a:off x="2016387" y="2919876"/>
            <a:ext cx="2308884" cy="2846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59AA32-9CDE-439B-95AE-4055DBEF6FB0}"/>
              </a:ext>
            </a:extLst>
          </p:cNvPr>
          <p:cNvSpPr txBox="1"/>
          <p:nvPr/>
        </p:nvSpPr>
        <p:spPr>
          <a:xfrm>
            <a:off x="5156342" y="1814588"/>
            <a:ext cx="3625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robot calculates the length X</a:t>
            </a:r>
            <a:r>
              <a:rPr lang="en-US" baseline="-25000" dirty="0"/>
              <a:t>1 </a:t>
            </a:r>
            <a:r>
              <a:rPr lang="en-US" dirty="0"/>
              <a:t>from moment to moment. When there is a significant change in position, it is considered a boundary.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90575-98E0-4156-8F1B-E8071E5FC5AB}"/>
              </a:ext>
            </a:extLst>
          </p:cNvPr>
          <p:cNvSpPr/>
          <p:nvPr/>
        </p:nvSpPr>
        <p:spPr>
          <a:xfrm>
            <a:off x="1823527" y="255701"/>
            <a:ext cx="4762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dirty="0"/>
              <a:t>How It Identify Boundary </a:t>
            </a:r>
          </a:p>
        </p:txBody>
      </p:sp>
    </p:spTree>
    <p:extLst>
      <p:ext uri="{BB962C8B-B14F-4D97-AF65-F5344CB8AC3E}">
        <p14:creationId xmlns:p14="http://schemas.microsoft.com/office/powerpoint/2010/main" val="21694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21853"/>
              </p:ext>
            </p:extLst>
          </p:nvPr>
        </p:nvGraphicFramePr>
        <p:xfrm>
          <a:off x="1320037" y="1100033"/>
          <a:ext cx="6751435" cy="3497417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495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43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Equipment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Quantity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Prize (Rs.  )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Arduino UNO REV3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2000.00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 motor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2400.00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0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Servo motor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1200.00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HC 5 - Bluetooth Module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1000.00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Ultrasonic Sensor HC-SR04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400.00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Laser module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300.00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30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GY-61 DXL335 3-Axis Accelerometer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1200.00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0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dirty="0">
                          <a:effectLst/>
                        </a:rPr>
                        <a:t> 8 500.00 </a:t>
                      </a:r>
                      <a:endParaRPr lang="en-US" sz="1200" b="1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/>
                      </a:endParaRPr>
                    </a:p>
                  </a:txBody>
                  <a:tcPr marL="68580" marR="5080" marT="635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202E69-A6CF-46B2-BCAA-A0914DF20EC6}"/>
              </a:ext>
            </a:extLst>
          </p:cNvPr>
          <p:cNvSpPr txBox="1"/>
          <p:nvPr/>
        </p:nvSpPr>
        <p:spPr>
          <a:xfrm>
            <a:off x="2296715" y="350044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407327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FD2EC-0F53-4407-A5D8-A0CA34466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B685-FB4C-4666-B978-E18A17153DFA}"/>
              </a:ext>
            </a:extLst>
          </p:cNvPr>
          <p:cNvSpPr txBox="1"/>
          <p:nvPr/>
        </p:nvSpPr>
        <p:spPr>
          <a:xfrm>
            <a:off x="1683830" y="677269"/>
            <a:ext cx="520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E83839-FF50-23BC-E1B9-1E527BA30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865" y="1495331"/>
            <a:ext cx="7341041" cy="2970900"/>
          </a:xfrm>
        </p:spPr>
        <p:txBody>
          <a:bodyPr/>
          <a:lstStyle/>
          <a:p>
            <a:pPr marL="44450" indent="0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robot car is capable of accurately measuring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level ground as well as from uneven ground,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saving time and reducing errors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car is easy to use and It can be measure without having to manually transfer scale to a separate. The significance of this project lies in its potential applications in various industries, including construction and Space exploration. </a:t>
            </a: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Inter-Regular"/>
              </a:rPr>
              <a:t>We were hoping to apply this technology to drones in near future.</a:t>
            </a:r>
          </a:p>
          <a:p>
            <a:pPr marL="44450" indent="0">
              <a:buNone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8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8C24F-DA12-4EDA-97AB-21FA80343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324;p34">
            <a:extLst>
              <a:ext uri="{FF2B5EF4-FFF2-40B4-BE49-F238E27FC236}">
                <a16:creationId xmlns:a16="http://schemas.microsoft.com/office/drawing/2014/main" id="{0A760D97-070C-4426-BBF7-71F9001B0E04}"/>
              </a:ext>
            </a:extLst>
          </p:cNvPr>
          <p:cNvSpPr txBox="1">
            <a:spLocks/>
          </p:cNvSpPr>
          <p:nvPr/>
        </p:nvSpPr>
        <p:spPr>
          <a:xfrm>
            <a:off x="809275" y="153032"/>
            <a:ext cx="588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sz="4400" dirty="0"/>
              <a:t>References</a:t>
            </a:r>
          </a:p>
        </p:txBody>
      </p:sp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04D90D8C-ABD6-4129-AB95-14A1D34F9377}"/>
              </a:ext>
            </a:extLst>
          </p:cNvPr>
          <p:cNvSpPr txBox="1">
            <a:spLocks/>
          </p:cNvSpPr>
          <p:nvPr/>
        </p:nvSpPr>
        <p:spPr>
          <a:xfrm>
            <a:off x="871539" y="1193006"/>
            <a:ext cx="6843712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>
                <a:latin typeface="+mj-lt"/>
              </a:rPr>
              <a:t>[1]  </a:t>
            </a:r>
            <a:r>
              <a:rPr lang="en-US" sz="1300" i="1" dirty="0">
                <a:latin typeface="+mj-lt"/>
              </a:rPr>
              <a:t>Mit.edu</a:t>
            </a:r>
            <a:r>
              <a:rPr lang="en-US" sz="1300" dirty="0">
                <a:latin typeface="+mj-lt"/>
              </a:rPr>
              <a:t>, 2023. </a:t>
            </a:r>
            <a:r>
              <a:rPr lang="en-US" sz="1300" dirty="0">
                <a:latin typeface="+mj-lt"/>
                <a:hlinkClick r:id="rId2"/>
              </a:rPr>
              <a:t>http://ai2.appinventor.mit.edu/#6079301683118080</a:t>
            </a:r>
            <a:endParaRPr lang="en-US" sz="1300" dirty="0">
              <a:latin typeface="+mj-lt"/>
            </a:endParaRPr>
          </a:p>
          <a:p>
            <a:r>
              <a:rPr lang="en-US" sz="1300" dirty="0">
                <a:latin typeface="+mj-lt"/>
              </a:rPr>
              <a:t>(accessed Feb. 03, 2023).</a:t>
            </a:r>
          </a:p>
          <a:p>
            <a:endParaRPr lang="en-US" sz="1300" dirty="0">
              <a:latin typeface="+mj-lt"/>
            </a:endParaRPr>
          </a:p>
          <a:p>
            <a:pPr marR="457200" lvl="0"/>
            <a:r>
              <a:rPr lang="en-US" sz="1300" dirty="0">
                <a:latin typeface="+mj-lt"/>
              </a:rPr>
              <a:t>[2]  Last Minute Engineers, “How Accelerometer works? Interface ADXL335 with Arduino,” </a:t>
            </a:r>
            <a:r>
              <a:rPr lang="en-US" sz="1300" i="1" dirty="0">
                <a:latin typeface="+mj-lt"/>
              </a:rPr>
              <a:t>Last Minute Engineers</a:t>
            </a:r>
            <a:r>
              <a:rPr lang="en-US" sz="1300" dirty="0">
                <a:latin typeface="+mj-lt"/>
              </a:rPr>
              <a:t>, Nov. 11, 2018. </a:t>
            </a:r>
            <a:r>
              <a:rPr lang="en-US" sz="1300" dirty="0">
                <a:latin typeface="+mj-lt"/>
                <a:hlinkClick r:id="rId3"/>
              </a:rPr>
              <a:t>https://lastminuteengineers.com/adxl335-accelerometer-arduino-tutorial/</a:t>
            </a:r>
            <a:r>
              <a:rPr lang="en-US" sz="1300" dirty="0">
                <a:latin typeface="+mj-lt"/>
              </a:rPr>
              <a:t> (accessed Feb. 03, 2023).</a:t>
            </a:r>
          </a:p>
          <a:p>
            <a:endParaRPr lang="en-US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pPr marR="457200" lvl="0"/>
            <a:r>
              <a:rPr lang="en-US" sz="1300" dirty="0">
                <a:latin typeface="+mj-lt"/>
              </a:rPr>
              <a:t>‌[3]  Darius, “Simple angle meter using ADXL335 accelerometer [Arduino] | electronicsblog.net,” </a:t>
            </a:r>
            <a:r>
              <a:rPr lang="en-US" sz="1300" i="1" dirty="0">
                <a:latin typeface="+mj-lt"/>
              </a:rPr>
              <a:t>Electronicsblog.net</a:t>
            </a:r>
            <a:r>
              <a:rPr lang="en-US" sz="1300" dirty="0">
                <a:latin typeface="+mj-lt"/>
              </a:rPr>
              <a:t>, Jul. 17, 2011. </a:t>
            </a:r>
            <a:r>
              <a:rPr lang="en-US" sz="1300" dirty="0">
                <a:latin typeface="+mj-lt"/>
                <a:hlinkClick r:id="rId4"/>
              </a:rPr>
              <a:t>https://www.electronicsblog.net/simple-angle-meter-using-adxl335-accelerometer-arduino/</a:t>
            </a:r>
            <a:r>
              <a:rPr lang="en-US" sz="1300" dirty="0">
                <a:latin typeface="+mj-lt"/>
              </a:rPr>
              <a:t>(accessed Feb. 03, 2023).</a:t>
            </a:r>
          </a:p>
          <a:p>
            <a:pPr marR="457200"/>
            <a:endParaRPr lang="en-US" sz="1300" dirty="0">
              <a:latin typeface="+mj-lt"/>
            </a:endParaRPr>
          </a:p>
          <a:p>
            <a:endParaRPr lang="en-US" sz="1300" dirty="0">
              <a:latin typeface="+mj-lt"/>
            </a:endParaRPr>
          </a:p>
          <a:p>
            <a:pPr marR="457200"/>
            <a:r>
              <a:rPr lang="en-US" sz="1300" dirty="0">
                <a:latin typeface="+mj-lt"/>
              </a:rPr>
              <a:t>‌[4]  “App inventor 2 : Receive Multiple data from Arduino via Bluetooth,” </a:t>
            </a:r>
            <a:r>
              <a:rPr lang="en-US" sz="1300" i="1" dirty="0">
                <a:latin typeface="+mj-lt"/>
              </a:rPr>
              <a:t>www.youtube.com</a:t>
            </a:r>
            <a:r>
              <a:rPr lang="en-US" sz="1300" dirty="0">
                <a:latin typeface="+mj-lt"/>
              </a:rPr>
              <a:t>. </a:t>
            </a:r>
            <a:r>
              <a:rPr lang="en-US" sz="1300" dirty="0">
                <a:latin typeface="+mj-lt"/>
                <a:hlinkClick r:id="rId5"/>
              </a:rPr>
              <a:t>https://www.youtube.com/watch?v=E9EKqMYvLS4</a:t>
            </a:r>
            <a:r>
              <a:rPr lang="en-US" sz="1300" dirty="0">
                <a:latin typeface="+mj-lt"/>
              </a:rPr>
              <a:t> (accessed Feb. 03, 2023).</a:t>
            </a:r>
          </a:p>
          <a:p>
            <a:r>
              <a:rPr lang="en-US" sz="1300" dirty="0">
                <a:latin typeface="+mj-lt"/>
              </a:rPr>
              <a:t>‌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30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4294967295"/>
          </p:nvPr>
        </p:nvSpPr>
        <p:spPr>
          <a:xfrm>
            <a:off x="1037875" y="1983735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 sz="3600" dirty="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83557" y="1182532"/>
            <a:ext cx="5036039" cy="37735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 to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Limitations and Challengers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it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OUTLINE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2211E-1E80-4C89-A83D-9E484E97268F}"/>
              </a:ext>
            </a:extLst>
          </p:cNvPr>
          <p:cNvGrpSpPr/>
          <p:nvPr/>
        </p:nvGrpSpPr>
        <p:grpSpPr>
          <a:xfrm>
            <a:off x="1309150" y="2101427"/>
            <a:ext cx="1769805" cy="2563138"/>
            <a:chOff x="308440" y="4722979"/>
            <a:chExt cx="1880299" cy="18109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0DF5EB-BC9B-48FB-A520-7C0D22A3D34A}"/>
                </a:ext>
              </a:extLst>
            </p:cNvPr>
            <p:cNvSpPr/>
            <p:nvPr/>
          </p:nvSpPr>
          <p:spPr>
            <a:xfrm>
              <a:off x="1500991" y="4722979"/>
              <a:ext cx="687748" cy="700104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384E84-0480-4532-BB31-2C231216AFA6}"/>
                </a:ext>
              </a:extLst>
            </p:cNvPr>
            <p:cNvSpPr/>
            <p:nvPr/>
          </p:nvSpPr>
          <p:spPr>
            <a:xfrm>
              <a:off x="308440" y="5827636"/>
              <a:ext cx="708241" cy="70633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3CEEAA-FE20-45CC-A482-1FD0A7D44517}"/>
                </a:ext>
              </a:extLst>
            </p:cNvPr>
            <p:cNvGrpSpPr/>
            <p:nvPr/>
          </p:nvGrpSpPr>
          <p:grpSpPr>
            <a:xfrm>
              <a:off x="795423" y="5205784"/>
              <a:ext cx="988110" cy="986206"/>
              <a:chOff x="7167947" y="1624190"/>
              <a:chExt cx="2677922" cy="2672763"/>
            </a:xfrm>
            <a:solidFill>
              <a:schemeClr val="accent2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6B4BBB-A122-4D3C-ABE9-B8065401D04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395F221-93A3-42E7-82DF-0B7B0CAEA2AA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69F3C5-0AD7-47D8-BFF8-207BA3AC26AF}"/>
              </a:ext>
            </a:extLst>
          </p:cNvPr>
          <p:cNvSpPr/>
          <p:nvPr/>
        </p:nvSpPr>
        <p:spPr>
          <a:xfrm>
            <a:off x="278606" y="2043113"/>
            <a:ext cx="1667020" cy="2539106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rgbClr val="7CC8EC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871539" y="1271588"/>
            <a:ext cx="6843712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scale-measuring robot car?</a:t>
            </a: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pPr mar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to use this robot car?</a:t>
            </a:r>
          </a:p>
          <a:p>
            <a:pPr marL="0" lvl="0" indent="0">
              <a:buNone/>
            </a:pP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6FF81-998D-4357-A487-6BDCDF18B178}"/>
              </a:ext>
            </a:extLst>
          </p:cNvPr>
          <p:cNvSpPr txBox="1"/>
          <p:nvPr/>
        </p:nvSpPr>
        <p:spPr>
          <a:xfrm>
            <a:off x="1241062" y="1765435"/>
            <a:ext cx="557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this project, we are designing a robot car that can calculate the altitude of a certain room or building up to some extent.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85281-AEB3-4DB2-9463-7B3C2D901B9C}"/>
              </a:ext>
            </a:extLst>
          </p:cNvPr>
          <p:cNvSpPr txBox="1"/>
          <p:nvPr/>
        </p:nvSpPr>
        <p:spPr>
          <a:xfrm>
            <a:off x="1271588" y="3418400"/>
            <a:ext cx="585073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rgbClr val="000C18"/>
              </a:buClr>
              <a:buSzPts val="1100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Inter-Regular"/>
              </a:rPr>
              <a:t>It can be controlled remotely to reach the places that people cannot reach at once and also in extreme weather situations. </a:t>
            </a:r>
          </a:p>
          <a:p>
            <a:pPr lvl="0">
              <a:spcBef>
                <a:spcPts val="600"/>
              </a:spcBef>
              <a:buClr>
                <a:srgbClr val="000C18"/>
              </a:buClr>
              <a:buSzPts val="1100"/>
            </a:pPr>
            <a:endParaRPr lang="en-US"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Inter-Regular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8D5346-D23A-4142-88BB-F73928429A10}"/>
              </a:ext>
            </a:extLst>
          </p:cNvPr>
          <p:cNvGrpSpPr/>
          <p:nvPr/>
        </p:nvGrpSpPr>
        <p:grpSpPr>
          <a:xfrm>
            <a:off x="6863801" y="1129757"/>
            <a:ext cx="2093624" cy="2288644"/>
            <a:chOff x="8356505" y="1149388"/>
            <a:chExt cx="2624177" cy="198284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6E9BF4E-4886-473F-99A2-12C7D6569D42}"/>
                </a:ext>
              </a:extLst>
            </p:cNvPr>
            <p:cNvSpPr/>
            <p:nvPr/>
          </p:nvSpPr>
          <p:spPr>
            <a:xfrm rot="19519920">
              <a:off x="8575127" y="1256085"/>
              <a:ext cx="1216314" cy="200535"/>
            </a:xfrm>
            <a:prstGeom prst="roundRect">
              <a:avLst>
                <a:gd name="adj" fmla="val 50000"/>
              </a:avLst>
            </a:pr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53B249-73FF-4993-9F01-454186C2B437}"/>
                </a:ext>
              </a:extLst>
            </p:cNvPr>
            <p:cNvGrpSpPr/>
            <p:nvPr/>
          </p:nvGrpSpPr>
          <p:grpSpPr>
            <a:xfrm rot="7728631">
              <a:off x="8435118" y="1413349"/>
              <a:ext cx="525963" cy="683189"/>
              <a:chOff x="10310717" y="1673511"/>
              <a:chExt cx="1162094" cy="150949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1310745-818F-446E-8F1A-D6E655193FD7}"/>
                  </a:ext>
                </a:extLst>
              </p:cNvPr>
              <p:cNvSpPr/>
              <p:nvPr/>
            </p:nvSpPr>
            <p:spPr>
              <a:xfrm rot="20690809">
                <a:off x="10310717" y="1673511"/>
                <a:ext cx="956024" cy="600348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rgbClr val="525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E8D770A-64C2-44C5-88F5-7285E7F09D86}"/>
                  </a:ext>
                </a:extLst>
              </p:cNvPr>
              <p:cNvSpPr/>
              <p:nvPr/>
            </p:nvSpPr>
            <p:spPr>
              <a:xfrm rot="20690809">
                <a:off x="10566132" y="2418179"/>
                <a:ext cx="906679" cy="764822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rgbClr val="5251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23E3C5-3BA4-4F8A-A0F7-B597A29E0A42}"/>
                </a:ext>
              </a:extLst>
            </p:cNvPr>
            <p:cNvSpPr/>
            <p:nvPr/>
          </p:nvSpPr>
          <p:spPr>
            <a:xfrm rot="1047573">
              <a:off x="9287547" y="1149388"/>
              <a:ext cx="1532431" cy="643052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rgbClr val="525168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E77421-6754-48FE-8D29-5AAE06941882}"/>
                </a:ext>
              </a:extLst>
            </p:cNvPr>
            <p:cNvSpPr/>
            <p:nvPr/>
          </p:nvSpPr>
          <p:spPr>
            <a:xfrm rot="20155529">
              <a:off x="10196076" y="1650473"/>
              <a:ext cx="784606" cy="858163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63EBF6B-B244-4A65-8A56-314EE3C5CE5F}"/>
                </a:ext>
              </a:extLst>
            </p:cNvPr>
            <p:cNvSpPr/>
            <p:nvPr/>
          </p:nvSpPr>
          <p:spPr>
            <a:xfrm>
              <a:off x="9964017" y="2378032"/>
              <a:ext cx="760086" cy="612973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rgbClr val="525168">
                <a:lumMod val="20000"/>
                <a:lumOff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D649A1-2BF8-483D-8B02-640528DF4243}"/>
                </a:ext>
              </a:extLst>
            </p:cNvPr>
            <p:cNvSpPr/>
            <p:nvPr/>
          </p:nvSpPr>
          <p:spPr>
            <a:xfrm>
              <a:off x="9860186" y="2960605"/>
              <a:ext cx="956236" cy="171632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44C621-D9F3-406C-9A26-13FDDAE45D35}"/>
                </a:ext>
              </a:extLst>
            </p:cNvPr>
            <p:cNvSpPr/>
            <p:nvPr/>
          </p:nvSpPr>
          <p:spPr>
            <a:xfrm>
              <a:off x="10457547" y="2433447"/>
              <a:ext cx="122595" cy="122595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rgbClr val="5251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23330-F5AB-4F46-AF80-F4BA2D426B21}"/>
                </a:ext>
              </a:extLst>
            </p:cNvPr>
            <p:cNvSpPr/>
            <p:nvPr/>
          </p:nvSpPr>
          <p:spPr>
            <a:xfrm>
              <a:off x="8615128" y="1426185"/>
              <a:ext cx="331440" cy="270849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rgbClr val="84CC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68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128713" y="1271588"/>
            <a:ext cx="4943475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Arduino UNO REV3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Gear motor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Servo motor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HC 6 - Bluetooth Module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Ultrasonic Sensor HC-SR04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Laser module 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GY-61 DXL335 3-Axis Accelerometer</a:t>
            </a:r>
          </a:p>
          <a:p>
            <a:pPr marL="0" lvl="0" indent="0">
              <a:buNone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 L298D motor driver shield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Hardware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E1ED-38F2-4A77-BEF8-538731F4B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95" y="1028700"/>
            <a:ext cx="5063780" cy="26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7BF83D-52EC-489C-883D-E376AD1DA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far our primary focus has been on creating the Arduino code and Android application necessary for the project setup.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Also, the SOLIDWORKS file required for 3D printing of the car chassis was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found most of the hardware parts, but we need to find the accelerometer sensor.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have been able to complete the main part of the project.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FD2EC-0F53-4407-A5D8-A0CA34466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B685-FB4C-4666-B978-E18A17153DFA}"/>
              </a:ext>
            </a:extLst>
          </p:cNvPr>
          <p:cNvSpPr txBox="1"/>
          <p:nvPr/>
        </p:nvSpPr>
        <p:spPr>
          <a:xfrm>
            <a:off x="1671638" y="677269"/>
            <a:ext cx="520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Progress to date</a:t>
            </a:r>
          </a:p>
        </p:txBody>
      </p:sp>
    </p:spTree>
    <p:extLst>
      <p:ext uri="{BB962C8B-B14F-4D97-AF65-F5344CB8AC3E}">
        <p14:creationId xmlns:p14="http://schemas.microsoft.com/office/powerpoint/2010/main" val="153004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60073" y="1271588"/>
            <a:ext cx="6605171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of the main problems in creating the car was finding a Bluetooth app that we needed.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of the apps found were unable to do both giving commands and getting readings at the same time.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it was difficult to find an accelerometer sensor.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Limitation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416884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60074" y="1271588"/>
            <a:ext cx="5551588" cy="37194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decided to create a Bluetooth app to overcome the difficulties.</a:t>
            </a:r>
          </a:p>
          <a:p>
            <a:pPr marL="0" lvl="0" indent="0">
              <a:buNone/>
            </a:pPr>
            <a:r>
              <a:rPr lang="en-US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Finally, we created an Android app using the MIT App Inventor Math Blocks software development platform.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6B127-D66A-4CC0-B28B-94130E7683B2}"/>
              </a:ext>
            </a:extLst>
          </p:cNvPr>
          <p:cNvSpPr txBox="1"/>
          <p:nvPr/>
        </p:nvSpPr>
        <p:spPr>
          <a:xfrm>
            <a:off x="1664493" y="641831"/>
            <a:ext cx="641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3600" b="1" dirty="0"/>
              <a:t>Solutions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A016A2-B813-4792-89F3-46B8A9FEDF44}"/>
              </a:ext>
            </a:extLst>
          </p:cNvPr>
          <p:cNvGrpSpPr/>
          <p:nvPr/>
        </p:nvGrpSpPr>
        <p:grpSpPr>
          <a:xfrm flipH="1">
            <a:off x="6778331" y="908099"/>
            <a:ext cx="2151947" cy="2896681"/>
            <a:chOff x="2139373" y="1568826"/>
            <a:chExt cx="4193197" cy="4732973"/>
          </a:xfrm>
        </p:grpSpPr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E99EC355-07B0-4E13-80D3-B96ECB8170EF}"/>
                </a:ext>
              </a:extLst>
            </p:cNvPr>
            <p:cNvSpPr/>
            <p:nvPr/>
          </p:nvSpPr>
          <p:spPr>
            <a:xfrm>
              <a:off x="2139373" y="1568826"/>
              <a:ext cx="4193197" cy="4732973"/>
            </a:xfrm>
            <a:custGeom>
              <a:avLst/>
              <a:gdLst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33775 w 4000500"/>
                <a:gd name="connsiteY2" fmla="*/ 3314700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43300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28900 w 4000500"/>
                <a:gd name="connsiteY1" fmla="*/ 3257550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63178 w 4000500"/>
                <a:gd name="connsiteY3" fmla="*/ 2847975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31427 w 4000500"/>
                <a:gd name="connsiteY4" fmla="*/ 2800019 h 4600575"/>
                <a:gd name="connsiteX5" fmla="*/ 3724275 w 4000500"/>
                <a:gd name="connsiteY5" fmla="*/ 2705100 h 4600575"/>
                <a:gd name="connsiteX6" fmla="*/ 3629025 w 4000500"/>
                <a:gd name="connsiteY6" fmla="*/ 2600325 h 4600575"/>
                <a:gd name="connsiteX7" fmla="*/ 3752850 w 4000500"/>
                <a:gd name="connsiteY7" fmla="*/ 2524125 h 4600575"/>
                <a:gd name="connsiteX8" fmla="*/ 3686175 w 4000500"/>
                <a:gd name="connsiteY8" fmla="*/ 2295525 h 4600575"/>
                <a:gd name="connsiteX9" fmla="*/ 4000500 w 4000500"/>
                <a:gd name="connsiteY9" fmla="*/ 2085975 h 4600575"/>
                <a:gd name="connsiteX10" fmla="*/ 3552825 w 4000500"/>
                <a:gd name="connsiteY10" fmla="*/ 1457325 h 4600575"/>
                <a:gd name="connsiteX11" fmla="*/ 2028825 w 4000500"/>
                <a:gd name="connsiteY11" fmla="*/ 0 h 4600575"/>
                <a:gd name="connsiteX12" fmla="*/ 533400 w 4000500"/>
                <a:gd name="connsiteY12" fmla="*/ 933450 h 4600575"/>
                <a:gd name="connsiteX13" fmla="*/ 1028700 w 4000500"/>
                <a:gd name="connsiteY13" fmla="*/ 2838450 h 4600575"/>
                <a:gd name="connsiteX14" fmla="*/ 0 w 4000500"/>
                <a:gd name="connsiteY14" fmla="*/ 4600575 h 4600575"/>
                <a:gd name="connsiteX15" fmla="*/ 0 w 4000500"/>
                <a:gd name="connsiteY15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24275 w 4000500"/>
                <a:gd name="connsiteY4" fmla="*/ 2705100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712348 w 4000500"/>
                <a:gd name="connsiteY4" fmla="*/ 2709075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29025 w 4000500"/>
                <a:gd name="connsiteY5" fmla="*/ 2600325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86175 w 4000500"/>
                <a:gd name="connsiteY7" fmla="*/ 2295525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00500"/>
                <a:gd name="connsiteY0" fmla="*/ 3952875 h 4600575"/>
                <a:gd name="connsiteX1" fmla="*/ 2632875 w 4000500"/>
                <a:gd name="connsiteY1" fmla="*/ 3281404 h 4600575"/>
                <a:gd name="connsiteX2" fmla="*/ 3509921 w 4000500"/>
                <a:gd name="connsiteY2" fmla="*/ 3306749 h 4600575"/>
                <a:gd name="connsiteX3" fmla="*/ 3555226 w 4000500"/>
                <a:gd name="connsiteY3" fmla="*/ 2851950 h 4600575"/>
                <a:gd name="connsiteX4" fmla="*/ 3696446 w 4000500"/>
                <a:gd name="connsiteY4" fmla="*/ 2701124 h 4600575"/>
                <a:gd name="connsiteX5" fmla="*/ 3664806 w 4000500"/>
                <a:gd name="connsiteY5" fmla="*/ 2620203 h 4600575"/>
                <a:gd name="connsiteX6" fmla="*/ 3752850 w 4000500"/>
                <a:gd name="connsiteY6" fmla="*/ 2524125 h 4600575"/>
                <a:gd name="connsiteX7" fmla="*/ 3666297 w 4000500"/>
                <a:gd name="connsiteY7" fmla="*/ 2291549 h 4600575"/>
                <a:gd name="connsiteX8" fmla="*/ 4000500 w 4000500"/>
                <a:gd name="connsiteY8" fmla="*/ 2085975 h 4600575"/>
                <a:gd name="connsiteX9" fmla="*/ 3552825 w 4000500"/>
                <a:gd name="connsiteY9" fmla="*/ 1457325 h 4600575"/>
                <a:gd name="connsiteX10" fmla="*/ 2028825 w 4000500"/>
                <a:gd name="connsiteY10" fmla="*/ 0 h 4600575"/>
                <a:gd name="connsiteX11" fmla="*/ 533400 w 4000500"/>
                <a:gd name="connsiteY11" fmla="*/ 933450 h 4600575"/>
                <a:gd name="connsiteX12" fmla="*/ 1028700 w 4000500"/>
                <a:gd name="connsiteY12" fmla="*/ 2838450 h 4600575"/>
                <a:gd name="connsiteX13" fmla="*/ 0 w 4000500"/>
                <a:gd name="connsiteY13" fmla="*/ 4600575 h 4600575"/>
                <a:gd name="connsiteX14" fmla="*/ 0 w 4000500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12427"/>
                <a:gd name="connsiteY0" fmla="*/ 3952875 h 4600575"/>
                <a:gd name="connsiteX1" fmla="*/ 2632875 w 4012427"/>
                <a:gd name="connsiteY1" fmla="*/ 3281404 h 4600575"/>
                <a:gd name="connsiteX2" fmla="*/ 3509921 w 4012427"/>
                <a:gd name="connsiteY2" fmla="*/ 3306749 h 4600575"/>
                <a:gd name="connsiteX3" fmla="*/ 3555226 w 4012427"/>
                <a:gd name="connsiteY3" fmla="*/ 2851950 h 4600575"/>
                <a:gd name="connsiteX4" fmla="*/ 3696446 w 4012427"/>
                <a:gd name="connsiteY4" fmla="*/ 2701124 h 4600575"/>
                <a:gd name="connsiteX5" fmla="*/ 3664806 w 4012427"/>
                <a:gd name="connsiteY5" fmla="*/ 2620203 h 4600575"/>
                <a:gd name="connsiteX6" fmla="*/ 3752850 w 4012427"/>
                <a:gd name="connsiteY6" fmla="*/ 2524125 h 4600575"/>
                <a:gd name="connsiteX7" fmla="*/ 3666297 w 4012427"/>
                <a:gd name="connsiteY7" fmla="*/ 2291549 h 4600575"/>
                <a:gd name="connsiteX8" fmla="*/ 4012427 w 4012427"/>
                <a:gd name="connsiteY8" fmla="*/ 2157537 h 4600575"/>
                <a:gd name="connsiteX9" fmla="*/ 3552825 w 4012427"/>
                <a:gd name="connsiteY9" fmla="*/ 1457325 h 4600575"/>
                <a:gd name="connsiteX10" fmla="*/ 2028825 w 4012427"/>
                <a:gd name="connsiteY10" fmla="*/ 0 h 4600575"/>
                <a:gd name="connsiteX11" fmla="*/ 533400 w 4012427"/>
                <a:gd name="connsiteY11" fmla="*/ 933450 h 4600575"/>
                <a:gd name="connsiteX12" fmla="*/ 1028700 w 4012427"/>
                <a:gd name="connsiteY12" fmla="*/ 2838450 h 4600575"/>
                <a:gd name="connsiteX13" fmla="*/ 0 w 4012427"/>
                <a:gd name="connsiteY13" fmla="*/ 4600575 h 4600575"/>
                <a:gd name="connsiteX14" fmla="*/ 0 w 4012427"/>
                <a:gd name="connsiteY14" fmla="*/ 4600575 h 4600575"/>
                <a:gd name="connsiteX0" fmla="*/ 2428875 w 4024354"/>
                <a:gd name="connsiteY0" fmla="*/ 3952875 h 4600575"/>
                <a:gd name="connsiteX1" fmla="*/ 2632875 w 4024354"/>
                <a:gd name="connsiteY1" fmla="*/ 3281404 h 4600575"/>
                <a:gd name="connsiteX2" fmla="*/ 3509921 w 4024354"/>
                <a:gd name="connsiteY2" fmla="*/ 3306749 h 4600575"/>
                <a:gd name="connsiteX3" fmla="*/ 3555226 w 4024354"/>
                <a:gd name="connsiteY3" fmla="*/ 2851950 h 4600575"/>
                <a:gd name="connsiteX4" fmla="*/ 3696446 w 4024354"/>
                <a:gd name="connsiteY4" fmla="*/ 2701124 h 4600575"/>
                <a:gd name="connsiteX5" fmla="*/ 3664806 w 4024354"/>
                <a:gd name="connsiteY5" fmla="*/ 2620203 h 4600575"/>
                <a:gd name="connsiteX6" fmla="*/ 3752850 w 4024354"/>
                <a:gd name="connsiteY6" fmla="*/ 2524125 h 4600575"/>
                <a:gd name="connsiteX7" fmla="*/ 3666297 w 4024354"/>
                <a:gd name="connsiteY7" fmla="*/ 2291549 h 4600575"/>
                <a:gd name="connsiteX8" fmla="*/ 4024354 w 4024354"/>
                <a:gd name="connsiteY8" fmla="*/ 2097902 h 4600575"/>
                <a:gd name="connsiteX9" fmla="*/ 3552825 w 4024354"/>
                <a:gd name="connsiteY9" fmla="*/ 1457325 h 4600575"/>
                <a:gd name="connsiteX10" fmla="*/ 2028825 w 4024354"/>
                <a:gd name="connsiteY10" fmla="*/ 0 h 4600575"/>
                <a:gd name="connsiteX11" fmla="*/ 533400 w 4024354"/>
                <a:gd name="connsiteY11" fmla="*/ 933450 h 4600575"/>
                <a:gd name="connsiteX12" fmla="*/ 1028700 w 4024354"/>
                <a:gd name="connsiteY12" fmla="*/ 2838450 h 4600575"/>
                <a:gd name="connsiteX13" fmla="*/ 0 w 4024354"/>
                <a:gd name="connsiteY13" fmla="*/ 4600575 h 4600575"/>
                <a:gd name="connsiteX14" fmla="*/ 0 w 4024354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66297 w 4008452"/>
                <a:gd name="connsiteY7" fmla="*/ 2291549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52825 w 4008452"/>
                <a:gd name="connsiteY9" fmla="*/ 1457325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52"/>
                <a:gd name="connsiteY0" fmla="*/ 3952875 h 4600575"/>
                <a:gd name="connsiteX1" fmla="*/ 2632875 w 4008452"/>
                <a:gd name="connsiteY1" fmla="*/ 3281404 h 4600575"/>
                <a:gd name="connsiteX2" fmla="*/ 3509921 w 4008452"/>
                <a:gd name="connsiteY2" fmla="*/ 3306749 h 4600575"/>
                <a:gd name="connsiteX3" fmla="*/ 3555226 w 4008452"/>
                <a:gd name="connsiteY3" fmla="*/ 2851950 h 4600575"/>
                <a:gd name="connsiteX4" fmla="*/ 3696446 w 4008452"/>
                <a:gd name="connsiteY4" fmla="*/ 2701124 h 4600575"/>
                <a:gd name="connsiteX5" fmla="*/ 3664806 w 4008452"/>
                <a:gd name="connsiteY5" fmla="*/ 2620203 h 4600575"/>
                <a:gd name="connsiteX6" fmla="*/ 3752850 w 4008452"/>
                <a:gd name="connsiteY6" fmla="*/ 2524125 h 4600575"/>
                <a:gd name="connsiteX7" fmla="*/ 3686175 w 4008452"/>
                <a:gd name="connsiteY7" fmla="*/ 2315403 h 4600575"/>
                <a:gd name="connsiteX8" fmla="*/ 4008452 w 4008452"/>
                <a:gd name="connsiteY8" fmla="*/ 2105854 h 4600575"/>
                <a:gd name="connsiteX9" fmla="*/ 3592581 w 4008452"/>
                <a:gd name="connsiteY9" fmla="*/ 1489130 h 4600575"/>
                <a:gd name="connsiteX10" fmla="*/ 2028825 w 4008452"/>
                <a:gd name="connsiteY10" fmla="*/ 0 h 4600575"/>
                <a:gd name="connsiteX11" fmla="*/ 533400 w 4008452"/>
                <a:gd name="connsiteY11" fmla="*/ 933450 h 4600575"/>
                <a:gd name="connsiteX12" fmla="*/ 1028700 w 4008452"/>
                <a:gd name="connsiteY12" fmla="*/ 2838450 h 4600575"/>
                <a:gd name="connsiteX13" fmla="*/ 0 w 4008452"/>
                <a:gd name="connsiteY13" fmla="*/ 4600575 h 4600575"/>
                <a:gd name="connsiteX14" fmla="*/ 0 w 4008452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52875 h 4600575"/>
                <a:gd name="connsiteX1" fmla="*/ 2632875 w 4008470"/>
                <a:gd name="connsiteY1" fmla="*/ 3281404 h 4600575"/>
                <a:gd name="connsiteX2" fmla="*/ 3509921 w 4008470"/>
                <a:gd name="connsiteY2" fmla="*/ 3306749 h 4600575"/>
                <a:gd name="connsiteX3" fmla="*/ 3555226 w 4008470"/>
                <a:gd name="connsiteY3" fmla="*/ 2851950 h 4600575"/>
                <a:gd name="connsiteX4" fmla="*/ 3696446 w 4008470"/>
                <a:gd name="connsiteY4" fmla="*/ 2701124 h 4600575"/>
                <a:gd name="connsiteX5" fmla="*/ 3664806 w 4008470"/>
                <a:gd name="connsiteY5" fmla="*/ 2620203 h 4600575"/>
                <a:gd name="connsiteX6" fmla="*/ 3752850 w 4008470"/>
                <a:gd name="connsiteY6" fmla="*/ 2524125 h 4600575"/>
                <a:gd name="connsiteX7" fmla="*/ 3686175 w 4008470"/>
                <a:gd name="connsiteY7" fmla="*/ 2315403 h 4600575"/>
                <a:gd name="connsiteX8" fmla="*/ 4008452 w 4008470"/>
                <a:gd name="connsiteY8" fmla="*/ 2105854 h 4600575"/>
                <a:gd name="connsiteX9" fmla="*/ 3592581 w 4008470"/>
                <a:gd name="connsiteY9" fmla="*/ 1489130 h 4600575"/>
                <a:gd name="connsiteX10" fmla="*/ 2028825 w 4008470"/>
                <a:gd name="connsiteY10" fmla="*/ 0 h 4600575"/>
                <a:gd name="connsiteX11" fmla="*/ 533400 w 4008470"/>
                <a:gd name="connsiteY11" fmla="*/ 933450 h 4600575"/>
                <a:gd name="connsiteX12" fmla="*/ 1028700 w 4008470"/>
                <a:gd name="connsiteY12" fmla="*/ 2838450 h 4600575"/>
                <a:gd name="connsiteX13" fmla="*/ 0 w 4008470"/>
                <a:gd name="connsiteY13" fmla="*/ 4600575 h 4600575"/>
                <a:gd name="connsiteX14" fmla="*/ 0 w 4008470"/>
                <a:gd name="connsiteY14" fmla="*/ 4600575 h 460057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705 h 4628405"/>
                <a:gd name="connsiteX1" fmla="*/ 2632875 w 4008470"/>
                <a:gd name="connsiteY1" fmla="*/ 3309234 h 4628405"/>
                <a:gd name="connsiteX2" fmla="*/ 3509921 w 4008470"/>
                <a:gd name="connsiteY2" fmla="*/ 3334579 h 4628405"/>
                <a:gd name="connsiteX3" fmla="*/ 3555226 w 4008470"/>
                <a:gd name="connsiteY3" fmla="*/ 2879780 h 4628405"/>
                <a:gd name="connsiteX4" fmla="*/ 3696446 w 4008470"/>
                <a:gd name="connsiteY4" fmla="*/ 2728954 h 4628405"/>
                <a:gd name="connsiteX5" fmla="*/ 3664806 w 4008470"/>
                <a:gd name="connsiteY5" fmla="*/ 2648033 h 4628405"/>
                <a:gd name="connsiteX6" fmla="*/ 3752850 w 4008470"/>
                <a:gd name="connsiteY6" fmla="*/ 2551955 h 4628405"/>
                <a:gd name="connsiteX7" fmla="*/ 3686175 w 4008470"/>
                <a:gd name="connsiteY7" fmla="*/ 2343233 h 4628405"/>
                <a:gd name="connsiteX8" fmla="*/ 4008452 w 4008470"/>
                <a:gd name="connsiteY8" fmla="*/ 2133684 h 4628405"/>
                <a:gd name="connsiteX9" fmla="*/ 3592581 w 4008470"/>
                <a:gd name="connsiteY9" fmla="*/ 1516960 h 4628405"/>
                <a:gd name="connsiteX10" fmla="*/ 2000996 w 4008470"/>
                <a:gd name="connsiteY10" fmla="*/ 0 h 4628405"/>
                <a:gd name="connsiteX11" fmla="*/ 533400 w 4008470"/>
                <a:gd name="connsiteY11" fmla="*/ 961280 h 4628405"/>
                <a:gd name="connsiteX12" fmla="*/ 1028700 w 4008470"/>
                <a:gd name="connsiteY12" fmla="*/ 2866280 h 4628405"/>
                <a:gd name="connsiteX13" fmla="*/ 0 w 4008470"/>
                <a:gd name="connsiteY13" fmla="*/ 4628405 h 4628405"/>
                <a:gd name="connsiteX14" fmla="*/ 0 w 4008470"/>
                <a:gd name="connsiteY14" fmla="*/ 4628405 h 4628405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33400 w 4008470"/>
                <a:gd name="connsiteY11" fmla="*/ 961384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809 h 4628509"/>
                <a:gd name="connsiteX1" fmla="*/ 2632875 w 4008470"/>
                <a:gd name="connsiteY1" fmla="*/ 3309338 h 4628509"/>
                <a:gd name="connsiteX2" fmla="*/ 3509921 w 4008470"/>
                <a:gd name="connsiteY2" fmla="*/ 3334683 h 4628509"/>
                <a:gd name="connsiteX3" fmla="*/ 3555226 w 4008470"/>
                <a:gd name="connsiteY3" fmla="*/ 2879884 h 4628509"/>
                <a:gd name="connsiteX4" fmla="*/ 3696446 w 4008470"/>
                <a:gd name="connsiteY4" fmla="*/ 2729058 h 4628509"/>
                <a:gd name="connsiteX5" fmla="*/ 3664806 w 4008470"/>
                <a:gd name="connsiteY5" fmla="*/ 2648137 h 4628509"/>
                <a:gd name="connsiteX6" fmla="*/ 3752850 w 4008470"/>
                <a:gd name="connsiteY6" fmla="*/ 2552059 h 4628509"/>
                <a:gd name="connsiteX7" fmla="*/ 3686175 w 4008470"/>
                <a:gd name="connsiteY7" fmla="*/ 2343337 h 4628509"/>
                <a:gd name="connsiteX8" fmla="*/ 4008452 w 4008470"/>
                <a:gd name="connsiteY8" fmla="*/ 2133788 h 4628509"/>
                <a:gd name="connsiteX9" fmla="*/ 3592581 w 4008470"/>
                <a:gd name="connsiteY9" fmla="*/ 1517064 h 4628509"/>
                <a:gd name="connsiteX10" fmla="*/ 2000996 w 4008470"/>
                <a:gd name="connsiteY10" fmla="*/ 104 h 4628509"/>
                <a:gd name="connsiteX11" fmla="*/ 549303 w 4008470"/>
                <a:gd name="connsiteY11" fmla="*/ 965360 h 4628509"/>
                <a:gd name="connsiteX12" fmla="*/ 1028700 w 4008470"/>
                <a:gd name="connsiteY12" fmla="*/ 2866384 h 4628509"/>
                <a:gd name="connsiteX13" fmla="*/ 0 w 4008470"/>
                <a:gd name="connsiteY13" fmla="*/ 4628509 h 4628509"/>
                <a:gd name="connsiteX14" fmla="*/ 0 w 4008470"/>
                <a:gd name="connsiteY14" fmla="*/ 4628509 h 4628509"/>
                <a:gd name="connsiteX0" fmla="*/ 2428875 w 4008470"/>
                <a:gd name="connsiteY0" fmla="*/ 3980953 h 4628653"/>
                <a:gd name="connsiteX1" fmla="*/ 2632875 w 4008470"/>
                <a:gd name="connsiteY1" fmla="*/ 3309482 h 4628653"/>
                <a:gd name="connsiteX2" fmla="*/ 3509921 w 4008470"/>
                <a:gd name="connsiteY2" fmla="*/ 3334827 h 4628653"/>
                <a:gd name="connsiteX3" fmla="*/ 3555226 w 4008470"/>
                <a:gd name="connsiteY3" fmla="*/ 2880028 h 4628653"/>
                <a:gd name="connsiteX4" fmla="*/ 3696446 w 4008470"/>
                <a:gd name="connsiteY4" fmla="*/ 2729202 h 4628653"/>
                <a:gd name="connsiteX5" fmla="*/ 3664806 w 4008470"/>
                <a:gd name="connsiteY5" fmla="*/ 2648281 h 4628653"/>
                <a:gd name="connsiteX6" fmla="*/ 3752850 w 4008470"/>
                <a:gd name="connsiteY6" fmla="*/ 2552203 h 4628653"/>
                <a:gd name="connsiteX7" fmla="*/ 3686175 w 4008470"/>
                <a:gd name="connsiteY7" fmla="*/ 2343481 h 4628653"/>
                <a:gd name="connsiteX8" fmla="*/ 4008452 w 4008470"/>
                <a:gd name="connsiteY8" fmla="*/ 2133932 h 4628653"/>
                <a:gd name="connsiteX9" fmla="*/ 3592581 w 4008470"/>
                <a:gd name="connsiteY9" fmla="*/ 1517208 h 4628653"/>
                <a:gd name="connsiteX10" fmla="*/ 2000996 w 4008470"/>
                <a:gd name="connsiteY10" fmla="*/ 248 h 4628653"/>
                <a:gd name="connsiteX11" fmla="*/ 549303 w 4008470"/>
                <a:gd name="connsiteY11" fmla="*/ 965504 h 4628653"/>
                <a:gd name="connsiteX12" fmla="*/ 1028700 w 4008470"/>
                <a:gd name="connsiteY12" fmla="*/ 2866528 h 4628653"/>
                <a:gd name="connsiteX13" fmla="*/ 0 w 4008470"/>
                <a:gd name="connsiteY13" fmla="*/ 4628653 h 4628653"/>
                <a:gd name="connsiteX14" fmla="*/ 0 w 4008470"/>
                <a:gd name="connsiteY14" fmla="*/ 4628653 h 4628653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28700 w 4008470"/>
                <a:gd name="connsiteY12" fmla="*/ 2850641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696446 w 4008470"/>
                <a:gd name="connsiteY4" fmla="*/ 2713315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428875 w 4008470"/>
                <a:gd name="connsiteY0" fmla="*/ 3965066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17859 w 4008470"/>
                <a:gd name="connsiteY0" fmla="*/ 3005448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632875 w 4008470"/>
                <a:gd name="connsiteY1" fmla="*/ 3293595 h 4612766"/>
                <a:gd name="connsiteX2" fmla="*/ 3509921 w 4008470"/>
                <a:gd name="connsiteY2" fmla="*/ 3318940 h 4612766"/>
                <a:gd name="connsiteX3" fmla="*/ 3555226 w 4008470"/>
                <a:gd name="connsiteY3" fmla="*/ 2864141 h 4612766"/>
                <a:gd name="connsiteX4" fmla="*/ 3710053 w 4008470"/>
                <a:gd name="connsiteY4" fmla="*/ 2718758 h 4612766"/>
                <a:gd name="connsiteX5" fmla="*/ 3664806 w 4008470"/>
                <a:gd name="connsiteY5" fmla="*/ 2632394 h 4612766"/>
                <a:gd name="connsiteX6" fmla="*/ 3752850 w 4008470"/>
                <a:gd name="connsiteY6" fmla="*/ 2536316 h 4612766"/>
                <a:gd name="connsiteX7" fmla="*/ 3686175 w 4008470"/>
                <a:gd name="connsiteY7" fmla="*/ 2327594 h 4612766"/>
                <a:gd name="connsiteX8" fmla="*/ 4008452 w 4008470"/>
                <a:gd name="connsiteY8" fmla="*/ 2118045 h 4612766"/>
                <a:gd name="connsiteX9" fmla="*/ 3592581 w 4008470"/>
                <a:gd name="connsiteY9" fmla="*/ 1501321 h 4612766"/>
                <a:gd name="connsiteX10" fmla="*/ 2000996 w 4008470"/>
                <a:gd name="connsiteY10" fmla="*/ 264 h 4612766"/>
                <a:gd name="connsiteX11" fmla="*/ 549303 w 4008470"/>
                <a:gd name="connsiteY11" fmla="*/ 949617 h 4612766"/>
                <a:gd name="connsiteX12" fmla="*/ 1016773 w 4008470"/>
                <a:gd name="connsiteY12" fmla="*/ 2874495 h 4612766"/>
                <a:gd name="connsiteX13" fmla="*/ 0 w 4008470"/>
                <a:gd name="connsiteY13" fmla="*/ 4612766 h 4612766"/>
                <a:gd name="connsiteX14" fmla="*/ 0 w 4008470"/>
                <a:gd name="connsiteY14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248004 w 4008470"/>
                <a:gd name="connsiteY0" fmla="*/ 2909989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809506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27424 w 4008470"/>
                <a:gd name="connsiteY0" fmla="*/ 2769313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102304 w 4008470"/>
                <a:gd name="connsiteY0" fmla="*/ 2759264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71 h 4612766"/>
                <a:gd name="connsiteX1" fmla="*/ 2172536 w 4008470"/>
                <a:gd name="connsiteY1" fmla="*/ 3138693 h 4612766"/>
                <a:gd name="connsiteX2" fmla="*/ 2632875 w 4008470"/>
                <a:gd name="connsiteY2" fmla="*/ 3293595 h 4612766"/>
                <a:gd name="connsiteX3" fmla="*/ 3509921 w 4008470"/>
                <a:gd name="connsiteY3" fmla="*/ 3318940 h 4612766"/>
                <a:gd name="connsiteX4" fmla="*/ 3555226 w 4008470"/>
                <a:gd name="connsiteY4" fmla="*/ 2864141 h 4612766"/>
                <a:gd name="connsiteX5" fmla="*/ 3710053 w 4008470"/>
                <a:gd name="connsiteY5" fmla="*/ 2718758 h 4612766"/>
                <a:gd name="connsiteX6" fmla="*/ 3664806 w 4008470"/>
                <a:gd name="connsiteY6" fmla="*/ 2632394 h 4612766"/>
                <a:gd name="connsiteX7" fmla="*/ 3752850 w 4008470"/>
                <a:gd name="connsiteY7" fmla="*/ 2536316 h 4612766"/>
                <a:gd name="connsiteX8" fmla="*/ 3686175 w 4008470"/>
                <a:gd name="connsiteY8" fmla="*/ 2327594 h 4612766"/>
                <a:gd name="connsiteX9" fmla="*/ 4008452 w 4008470"/>
                <a:gd name="connsiteY9" fmla="*/ 2118045 h 4612766"/>
                <a:gd name="connsiteX10" fmla="*/ 3592581 w 4008470"/>
                <a:gd name="connsiteY10" fmla="*/ 1501321 h 4612766"/>
                <a:gd name="connsiteX11" fmla="*/ 2000996 w 4008470"/>
                <a:gd name="connsiteY11" fmla="*/ 264 h 4612766"/>
                <a:gd name="connsiteX12" fmla="*/ 549303 w 4008470"/>
                <a:gd name="connsiteY12" fmla="*/ 949617 h 4612766"/>
                <a:gd name="connsiteX13" fmla="*/ 1016773 w 4008470"/>
                <a:gd name="connsiteY13" fmla="*/ 2874495 h 4612766"/>
                <a:gd name="connsiteX14" fmla="*/ 0 w 4008470"/>
                <a:gd name="connsiteY14" fmla="*/ 4612766 h 4612766"/>
                <a:gd name="connsiteX15" fmla="*/ 0 w 4008470"/>
                <a:gd name="connsiteY15" fmla="*/ 4612766 h 4612766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15" fmla="*/ 0 w 4008470"/>
                <a:gd name="connsiteY15" fmla="*/ 4612749 h 4612749"/>
                <a:gd name="connsiteX0" fmla="*/ 2279716 w 4193197"/>
                <a:gd name="connsiteY0" fmla="*/ 2810454 h 4802265"/>
                <a:gd name="connsiteX1" fmla="*/ 2357263 w 4193197"/>
                <a:gd name="connsiteY1" fmla="*/ 3138676 h 4802265"/>
                <a:gd name="connsiteX2" fmla="*/ 2817602 w 4193197"/>
                <a:gd name="connsiteY2" fmla="*/ 3293578 h 4802265"/>
                <a:gd name="connsiteX3" fmla="*/ 3694648 w 4193197"/>
                <a:gd name="connsiteY3" fmla="*/ 3318923 h 4802265"/>
                <a:gd name="connsiteX4" fmla="*/ 3739953 w 4193197"/>
                <a:gd name="connsiteY4" fmla="*/ 2864124 h 4802265"/>
                <a:gd name="connsiteX5" fmla="*/ 3894780 w 4193197"/>
                <a:gd name="connsiteY5" fmla="*/ 2718741 h 4802265"/>
                <a:gd name="connsiteX6" fmla="*/ 3849533 w 4193197"/>
                <a:gd name="connsiteY6" fmla="*/ 2632377 h 4802265"/>
                <a:gd name="connsiteX7" fmla="*/ 3937577 w 4193197"/>
                <a:gd name="connsiteY7" fmla="*/ 2536299 h 4802265"/>
                <a:gd name="connsiteX8" fmla="*/ 3870902 w 4193197"/>
                <a:gd name="connsiteY8" fmla="*/ 2327577 h 4802265"/>
                <a:gd name="connsiteX9" fmla="*/ 4193179 w 4193197"/>
                <a:gd name="connsiteY9" fmla="*/ 2118028 h 4802265"/>
                <a:gd name="connsiteX10" fmla="*/ 3777308 w 4193197"/>
                <a:gd name="connsiteY10" fmla="*/ 1501304 h 4802265"/>
                <a:gd name="connsiteX11" fmla="*/ 2185723 w 4193197"/>
                <a:gd name="connsiteY11" fmla="*/ 247 h 4802265"/>
                <a:gd name="connsiteX12" fmla="*/ 734030 w 4193197"/>
                <a:gd name="connsiteY12" fmla="*/ 949600 h 4802265"/>
                <a:gd name="connsiteX13" fmla="*/ 1201500 w 4193197"/>
                <a:gd name="connsiteY13" fmla="*/ 2874478 h 4802265"/>
                <a:gd name="connsiteX14" fmla="*/ 184727 w 4193197"/>
                <a:gd name="connsiteY14" fmla="*/ 4612749 h 4802265"/>
                <a:gd name="connsiteX15" fmla="*/ 0 w 4193197"/>
                <a:gd name="connsiteY15" fmla="*/ 4797476 h 4802265"/>
                <a:gd name="connsiteX0" fmla="*/ 2094989 w 4008470"/>
                <a:gd name="connsiteY0" fmla="*/ 2810454 h 4612749"/>
                <a:gd name="connsiteX1" fmla="*/ 2172536 w 4008470"/>
                <a:gd name="connsiteY1" fmla="*/ 3138676 h 4612749"/>
                <a:gd name="connsiteX2" fmla="*/ 2632875 w 4008470"/>
                <a:gd name="connsiteY2" fmla="*/ 3293578 h 4612749"/>
                <a:gd name="connsiteX3" fmla="*/ 3509921 w 4008470"/>
                <a:gd name="connsiteY3" fmla="*/ 3318923 h 4612749"/>
                <a:gd name="connsiteX4" fmla="*/ 3555226 w 4008470"/>
                <a:gd name="connsiteY4" fmla="*/ 2864124 h 4612749"/>
                <a:gd name="connsiteX5" fmla="*/ 3710053 w 4008470"/>
                <a:gd name="connsiteY5" fmla="*/ 2718741 h 4612749"/>
                <a:gd name="connsiteX6" fmla="*/ 3664806 w 4008470"/>
                <a:gd name="connsiteY6" fmla="*/ 2632377 h 4612749"/>
                <a:gd name="connsiteX7" fmla="*/ 3752850 w 4008470"/>
                <a:gd name="connsiteY7" fmla="*/ 2536299 h 4612749"/>
                <a:gd name="connsiteX8" fmla="*/ 3686175 w 4008470"/>
                <a:gd name="connsiteY8" fmla="*/ 2327577 h 4612749"/>
                <a:gd name="connsiteX9" fmla="*/ 4008452 w 4008470"/>
                <a:gd name="connsiteY9" fmla="*/ 2118028 h 4612749"/>
                <a:gd name="connsiteX10" fmla="*/ 3592581 w 4008470"/>
                <a:gd name="connsiteY10" fmla="*/ 1501304 h 4612749"/>
                <a:gd name="connsiteX11" fmla="*/ 2000996 w 4008470"/>
                <a:gd name="connsiteY11" fmla="*/ 247 h 4612749"/>
                <a:gd name="connsiteX12" fmla="*/ 549303 w 4008470"/>
                <a:gd name="connsiteY12" fmla="*/ 949600 h 4612749"/>
                <a:gd name="connsiteX13" fmla="*/ 1016773 w 4008470"/>
                <a:gd name="connsiteY13" fmla="*/ 2874478 h 4612749"/>
                <a:gd name="connsiteX14" fmla="*/ 0 w 4008470"/>
                <a:gd name="connsiteY14" fmla="*/ 4612749 h 4612749"/>
                <a:gd name="connsiteX0" fmla="*/ 2279716 w 4193197"/>
                <a:gd name="connsiteY0" fmla="*/ 2810454 h 4732822"/>
                <a:gd name="connsiteX1" fmla="*/ 2357263 w 4193197"/>
                <a:gd name="connsiteY1" fmla="*/ 3138676 h 4732822"/>
                <a:gd name="connsiteX2" fmla="*/ 2817602 w 4193197"/>
                <a:gd name="connsiteY2" fmla="*/ 3293578 h 4732822"/>
                <a:gd name="connsiteX3" fmla="*/ 3694648 w 4193197"/>
                <a:gd name="connsiteY3" fmla="*/ 3318923 h 4732822"/>
                <a:gd name="connsiteX4" fmla="*/ 3739953 w 4193197"/>
                <a:gd name="connsiteY4" fmla="*/ 2864124 h 4732822"/>
                <a:gd name="connsiteX5" fmla="*/ 3894780 w 4193197"/>
                <a:gd name="connsiteY5" fmla="*/ 2718741 h 4732822"/>
                <a:gd name="connsiteX6" fmla="*/ 3849533 w 4193197"/>
                <a:gd name="connsiteY6" fmla="*/ 2632377 h 4732822"/>
                <a:gd name="connsiteX7" fmla="*/ 3937577 w 4193197"/>
                <a:gd name="connsiteY7" fmla="*/ 2536299 h 4732822"/>
                <a:gd name="connsiteX8" fmla="*/ 3870902 w 4193197"/>
                <a:gd name="connsiteY8" fmla="*/ 2327577 h 4732822"/>
                <a:gd name="connsiteX9" fmla="*/ 4193179 w 4193197"/>
                <a:gd name="connsiteY9" fmla="*/ 2118028 h 4732822"/>
                <a:gd name="connsiteX10" fmla="*/ 3777308 w 4193197"/>
                <a:gd name="connsiteY10" fmla="*/ 1501304 h 4732822"/>
                <a:gd name="connsiteX11" fmla="*/ 2185723 w 4193197"/>
                <a:gd name="connsiteY11" fmla="*/ 247 h 4732822"/>
                <a:gd name="connsiteX12" fmla="*/ 734030 w 4193197"/>
                <a:gd name="connsiteY12" fmla="*/ 949600 h 4732822"/>
                <a:gd name="connsiteX13" fmla="*/ 1201500 w 4193197"/>
                <a:gd name="connsiteY13" fmla="*/ 2874478 h 4732822"/>
                <a:gd name="connsiteX14" fmla="*/ 0 w 4193197"/>
                <a:gd name="connsiteY14" fmla="*/ 4732822 h 4732822"/>
                <a:gd name="connsiteX0" fmla="*/ 2279716 w 4193197"/>
                <a:gd name="connsiteY0" fmla="*/ 2810222 h 4732590"/>
                <a:gd name="connsiteX1" fmla="*/ 2357263 w 4193197"/>
                <a:gd name="connsiteY1" fmla="*/ 3138444 h 4732590"/>
                <a:gd name="connsiteX2" fmla="*/ 2817602 w 4193197"/>
                <a:gd name="connsiteY2" fmla="*/ 3293346 h 4732590"/>
                <a:gd name="connsiteX3" fmla="*/ 3694648 w 4193197"/>
                <a:gd name="connsiteY3" fmla="*/ 3318691 h 4732590"/>
                <a:gd name="connsiteX4" fmla="*/ 3739953 w 4193197"/>
                <a:gd name="connsiteY4" fmla="*/ 2863892 h 4732590"/>
                <a:gd name="connsiteX5" fmla="*/ 3894780 w 4193197"/>
                <a:gd name="connsiteY5" fmla="*/ 2718509 h 4732590"/>
                <a:gd name="connsiteX6" fmla="*/ 3849533 w 4193197"/>
                <a:gd name="connsiteY6" fmla="*/ 2632145 h 4732590"/>
                <a:gd name="connsiteX7" fmla="*/ 3937577 w 4193197"/>
                <a:gd name="connsiteY7" fmla="*/ 2536067 h 4732590"/>
                <a:gd name="connsiteX8" fmla="*/ 3870902 w 4193197"/>
                <a:gd name="connsiteY8" fmla="*/ 2327345 h 4732590"/>
                <a:gd name="connsiteX9" fmla="*/ 4193179 w 4193197"/>
                <a:gd name="connsiteY9" fmla="*/ 2117796 h 4732590"/>
                <a:gd name="connsiteX10" fmla="*/ 3777308 w 4193197"/>
                <a:gd name="connsiteY10" fmla="*/ 1501072 h 4732590"/>
                <a:gd name="connsiteX11" fmla="*/ 2185723 w 4193197"/>
                <a:gd name="connsiteY11" fmla="*/ 15 h 4732590"/>
                <a:gd name="connsiteX12" fmla="*/ 734030 w 4193197"/>
                <a:gd name="connsiteY12" fmla="*/ 949368 h 4732590"/>
                <a:gd name="connsiteX13" fmla="*/ 1201500 w 4193197"/>
                <a:gd name="connsiteY13" fmla="*/ 2874246 h 4732590"/>
                <a:gd name="connsiteX14" fmla="*/ 0 w 4193197"/>
                <a:gd name="connsiteY14" fmla="*/ 4732590 h 4732590"/>
                <a:gd name="connsiteX0" fmla="*/ 2279716 w 4193197"/>
                <a:gd name="connsiteY0" fmla="*/ 2810579 h 4732947"/>
                <a:gd name="connsiteX1" fmla="*/ 2357263 w 4193197"/>
                <a:gd name="connsiteY1" fmla="*/ 3138801 h 4732947"/>
                <a:gd name="connsiteX2" fmla="*/ 2817602 w 4193197"/>
                <a:gd name="connsiteY2" fmla="*/ 3293703 h 4732947"/>
                <a:gd name="connsiteX3" fmla="*/ 3694648 w 4193197"/>
                <a:gd name="connsiteY3" fmla="*/ 3319048 h 4732947"/>
                <a:gd name="connsiteX4" fmla="*/ 3739953 w 4193197"/>
                <a:gd name="connsiteY4" fmla="*/ 2864249 h 4732947"/>
                <a:gd name="connsiteX5" fmla="*/ 3894780 w 4193197"/>
                <a:gd name="connsiteY5" fmla="*/ 2718866 h 4732947"/>
                <a:gd name="connsiteX6" fmla="*/ 3849533 w 4193197"/>
                <a:gd name="connsiteY6" fmla="*/ 2632502 h 4732947"/>
                <a:gd name="connsiteX7" fmla="*/ 3937577 w 4193197"/>
                <a:gd name="connsiteY7" fmla="*/ 2536424 h 4732947"/>
                <a:gd name="connsiteX8" fmla="*/ 3870902 w 4193197"/>
                <a:gd name="connsiteY8" fmla="*/ 2327702 h 4732947"/>
                <a:gd name="connsiteX9" fmla="*/ 4193179 w 4193197"/>
                <a:gd name="connsiteY9" fmla="*/ 2118153 h 4732947"/>
                <a:gd name="connsiteX10" fmla="*/ 3777308 w 4193197"/>
                <a:gd name="connsiteY10" fmla="*/ 1501429 h 4732947"/>
                <a:gd name="connsiteX11" fmla="*/ 2185723 w 4193197"/>
                <a:gd name="connsiteY11" fmla="*/ 372 h 4732947"/>
                <a:gd name="connsiteX12" fmla="*/ 734030 w 4193197"/>
                <a:gd name="connsiteY12" fmla="*/ 949725 h 4732947"/>
                <a:gd name="connsiteX13" fmla="*/ 1201500 w 4193197"/>
                <a:gd name="connsiteY13" fmla="*/ 2874603 h 4732947"/>
                <a:gd name="connsiteX14" fmla="*/ 0 w 4193197"/>
                <a:gd name="connsiteY14" fmla="*/ 4732947 h 4732947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  <a:gd name="connsiteX0" fmla="*/ 2279716 w 4193197"/>
                <a:gd name="connsiteY0" fmla="*/ 2810605 h 4732973"/>
                <a:gd name="connsiteX1" fmla="*/ 2357263 w 4193197"/>
                <a:gd name="connsiteY1" fmla="*/ 3138827 h 4732973"/>
                <a:gd name="connsiteX2" fmla="*/ 2817602 w 4193197"/>
                <a:gd name="connsiteY2" fmla="*/ 3293729 h 4732973"/>
                <a:gd name="connsiteX3" fmla="*/ 3694648 w 4193197"/>
                <a:gd name="connsiteY3" fmla="*/ 3319074 h 4732973"/>
                <a:gd name="connsiteX4" fmla="*/ 3739953 w 4193197"/>
                <a:gd name="connsiteY4" fmla="*/ 2864275 h 4732973"/>
                <a:gd name="connsiteX5" fmla="*/ 3894780 w 4193197"/>
                <a:gd name="connsiteY5" fmla="*/ 2718892 h 4732973"/>
                <a:gd name="connsiteX6" fmla="*/ 3849533 w 4193197"/>
                <a:gd name="connsiteY6" fmla="*/ 2632528 h 4732973"/>
                <a:gd name="connsiteX7" fmla="*/ 3937577 w 4193197"/>
                <a:gd name="connsiteY7" fmla="*/ 2536450 h 4732973"/>
                <a:gd name="connsiteX8" fmla="*/ 3870902 w 4193197"/>
                <a:gd name="connsiteY8" fmla="*/ 2327728 h 4732973"/>
                <a:gd name="connsiteX9" fmla="*/ 4193179 w 4193197"/>
                <a:gd name="connsiteY9" fmla="*/ 2118179 h 4732973"/>
                <a:gd name="connsiteX10" fmla="*/ 3777308 w 4193197"/>
                <a:gd name="connsiteY10" fmla="*/ 1501455 h 4732973"/>
                <a:gd name="connsiteX11" fmla="*/ 2185723 w 4193197"/>
                <a:gd name="connsiteY11" fmla="*/ 398 h 4732973"/>
                <a:gd name="connsiteX12" fmla="*/ 734030 w 4193197"/>
                <a:gd name="connsiteY12" fmla="*/ 949751 h 4732973"/>
                <a:gd name="connsiteX13" fmla="*/ 1201500 w 4193197"/>
                <a:gd name="connsiteY13" fmla="*/ 2874629 h 4732973"/>
                <a:gd name="connsiteX14" fmla="*/ 0 w 4193197"/>
                <a:gd name="connsiteY14" fmla="*/ 4732973 h 47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93197" h="4732973">
                  <a:moveTo>
                    <a:pt x="2279716" y="2810605"/>
                  </a:moveTo>
                  <a:cubicBezTo>
                    <a:pt x="2279699" y="2813553"/>
                    <a:pt x="2293118" y="3074893"/>
                    <a:pt x="2357263" y="3138827"/>
                  </a:cubicBezTo>
                  <a:cubicBezTo>
                    <a:pt x="2421408" y="3202761"/>
                    <a:pt x="2602241" y="3253640"/>
                    <a:pt x="2817602" y="3293729"/>
                  </a:cubicBezTo>
                  <a:cubicBezTo>
                    <a:pt x="3120276" y="3327299"/>
                    <a:pt x="3353266" y="3509408"/>
                    <a:pt x="3694648" y="3319074"/>
                  </a:cubicBezTo>
                  <a:cubicBezTo>
                    <a:pt x="3836971" y="3193980"/>
                    <a:pt x="3740754" y="3068884"/>
                    <a:pt x="3739953" y="2864275"/>
                  </a:cubicBezTo>
                  <a:cubicBezTo>
                    <a:pt x="3775679" y="2764000"/>
                    <a:pt x="3886456" y="2820251"/>
                    <a:pt x="3894780" y="2718892"/>
                  </a:cubicBezTo>
                  <a:cubicBezTo>
                    <a:pt x="3894481" y="2664585"/>
                    <a:pt x="3872007" y="2666128"/>
                    <a:pt x="3849533" y="2632528"/>
                  </a:cubicBezTo>
                  <a:cubicBezTo>
                    <a:pt x="3878881" y="2600502"/>
                    <a:pt x="3931042" y="2591288"/>
                    <a:pt x="3937577" y="2536450"/>
                  </a:cubicBezTo>
                  <a:cubicBezTo>
                    <a:pt x="3940460" y="2477004"/>
                    <a:pt x="3869273" y="2411880"/>
                    <a:pt x="3870902" y="2327728"/>
                  </a:cubicBezTo>
                  <a:cubicBezTo>
                    <a:pt x="3906766" y="2247276"/>
                    <a:pt x="4161291" y="2258266"/>
                    <a:pt x="4193179" y="2118179"/>
                  </a:cubicBezTo>
                  <a:cubicBezTo>
                    <a:pt x="4196354" y="1985492"/>
                    <a:pt x="3794012" y="1785217"/>
                    <a:pt x="3777308" y="1501455"/>
                  </a:cubicBezTo>
                  <a:cubicBezTo>
                    <a:pt x="3788793" y="-20640"/>
                    <a:pt x="2469409" y="9939"/>
                    <a:pt x="2185723" y="398"/>
                  </a:cubicBezTo>
                  <a:cubicBezTo>
                    <a:pt x="1833552" y="-11446"/>
                    <a:pt x="986143" y="239133"/>
                    <a:pt x="734030" y="949751"/>
                  </a:cubicBezTo>
                  <a:cubicBezTo>
                    <a:pt x="415922" y="2117157"/>
                    <a:pt x="1089409" y="2189270"/>
                    <a:pt x="1201500" y="2874629"/>
                  </a:cubicBezTo>
                  <a:cubicBezTo>
                    <a:pt x="1152798" y="3891375"/>
                    <a:pt x="200250" y="4412473"/>
                    <a:pt x="0" y="4732973"/>
                  </a:cubicBezTo>
                </a:path>
              </a:pathLst>
            </a:custGeom>
            <a:noFill/>
            <a:ln w="38100" cap="flat" cmpd="sng" algn="ctr">
              <a:solidFill>
                <a:srgbClr val="1A6BA5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ound Same Side Corner Rectangle 9">
              <a:extLst>
                <a:ext uri="{FF2B5EF4-FFF2-40B4-BE49-F238E27FC236}">
                  <a16:creationId xmlns:a16="http://schemas.microsoft.com/office/drawing/2014/main" id="{22808E90-2A81-4470-B514-28825F958F9B}"/>
                </a:ext>
              </a:extLst>
            </p:cNvPr>
            <p:cNvSpPr/>
            <p:nvPr/>
          </p:nvSpPr>
          <p:spPr>
            <a:xfrm rot="10800000">
              <a:off x="4326391" y="4080639"/>
              <a:ext cx="198721" cy="334249"/>
            </a:xfrm>
            <a:custGeom>
              <a:avLst/>
              <a:gdLst/>
              <a:ahLst/>
              <a:cxnLst/>
              <a:rect l="l" t="t" r="r" b="b"/>
              <a:pathLst>
                <a:path w="198721" h="334249">
                  <a:moveTo>
                    <a:pt x="198721" y="334249"/>
                  </a:moveTo>
                  <a:lnTo>
                    <a:pt x="0" y="334249"/>
                  </a:lnTo>
                  <a:lnTo>
                    <a:pt x="0" y="111716"/>
                  </a:lnTo>
                  <a:cubicBezTo>
                    <a:pt x="0" y="93424"/>
                    <a:pt x="14829" y="78595"/>
                    <a:pt x="33121" y="78595"/>
                  </a:cubicBezTo>
                  <a:lnTo>
                    <a:pt x="45876" y="78595"/>
                  </a:lnTo>
                  <a:lnTo>
                    <a:pt x="45876" y="17828"/>
                  </a:lnTo>
                  <a:cubicBezTo>
                    <a:pt x="45876" y="7982"/>
                    <a:pt x="53858" y="0"/>
                    <a:pt x="63704" y="0"/>
                  </a:cubicBezTo>
                  <a:lnTo>
                    <a:pt x="135016" y="0"/>
                  </a:lnTo>
                  <a:cubicBezTo>
                    <a:pt x="144862" y="0"/>
                    <a:pt x="152844" y="7982"/>
                    <a:pt x="152844" y="17828"/>
                  </a:cubicBezTo>
                  <a:lnTo>
                    <a:pt x="152844" y="78595"/>
                  </a:lnTo>
                  <a:lnTo>
                    <a:pt x="165600" y="78595"/>
                  </a:lnTo>
                  <a:cubicBezTo>
                    <a:pt x="183892" y="78595"/>
                    <a:pt x="198721" y="93424"/>
                    <a:pt x="198721" y="111716"/>
                  </a:cubicBezTo>
                  <a:close/>
                </a:path>
              </a:pathLst>
            </a:custGeom>
            <a:solidFill>
              <a:srgbClr val="1A6BA5"/>
            </a:solidFill>
            <a:ln w="381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62F4A8-3D73-4B57-B1BC-9259D692C493}"/>
              </a:ext>
            </a:extLst>
          </p:cNvPr>
          <p:cNvGrpSpPr/>
          <p:nvPr/>
        </p:nvGrpSpPr>
        <p:grpSpPr>
          <a:xfrm>
            <a:off x="7442778" y="1288162"/>
            <a:ext cx="656384" cy="1168273"/>
            <a:chOff x="756338" y="2636912"/>
            <a:chExt cx="1152128" cy="19181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714281-CAC8-4702-98DB-993080D7A046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0973E30E-218A-4473-9FB3-CEF66F12C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rgbClr val="1A6BA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E3F472E-5DCE-439C-A756-F12D17E699B6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1A6BA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6" name="Rounded Rectangle 6">
              <a:extLst>
                <a:ext uri="{FF2B5EF4-FFF2-40B4-BE49-F238E27FC236}">
                  <a16:creationId xmlns:a16="http://schemas.microsoft.com/office/drawing/2014/main" id="{1C9F7D8C-46A7-48E9-A416-26172178B2B8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A50570-2139-4BAC-8931-5BC239968AFF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0" name="Oval 21">
            <a:extLst>
              <a:ext uri="{FF2B5EF4-FFF2-40B4-BE49-F238E27FC236}">
                <a16:creationId xmlns:a16="http://schemas.microsoft.com/office/drawing/2014/main" id="{4BB2B017-4104-4A86-A7C2-64530BCACAFE}"/>
              </a:ext>
            </a:extLst>
          </p:cNvPr>
          <p:cNvSpPr>
            <a:spLocks noChangeAspect="1"/>
          </p:cNvSpPr>
          <p:nvPr/>
        </p:nvSpPr>
        <p:spPr>
          <a:xfrm rot="19643434">
            <a:off x="7495567" y="1609037"/>
            <a:ext cx="550807" cy="45914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1A6BA5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74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B3D4F-938D-44BC-948C-46147A4CD6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32B9B-F055-407F-84B9-CCB6C6B1D1EE}"/>
              </a:ext>
            </a:extLst>
          </p:cNvPr>
          <p:cNvSpPr txBox="1"/>
          <p:nvPr/>
        </p:nvSpPr>
        <p:spPr>
          <a:xfrm>
            <a:off x="2194258" y="262161"/>
            <a:ext cx="455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Android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1E06A-471F-4D27-87A5-96A2C4BC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5" y="843034"/>
            <a:ext cx="7898190" cy="39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0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D3114-4134-49BD-B066-ABFD74B8A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87B12-8E33-4674-8046-AD7BD2ACB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4" r="36660"/>
          <a:stretch/>
        </p:blipFill>
        <p:spPr>
          <a:xfrm>
            <a:off x="267116" y="705845"/>
            <a:ext cx="3485448" cy="3891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C7AB6-B1AB-4886-8D76-5873AC7B0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6" r="19038"/>
          <a:stretch/>
        </p:blipFill>
        <p:spPr>
          <a:xfrm>
            <a:off x="4013646" y="705846"/>
            <a:ext cx="4863238" cy="38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8663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Gurney · SlidesCarnival</Template>
  <TotalTime>645</TotalTime>
  <Words>722</Words>
  <Application>Microsoft Office PowerPoint</Application>
  <PresentationFormat>On-screen Show (16:9)</PresentationFormat>
  <Paragraphs>146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Times New Roman</vt:lpstr>
      <vt:lpstr>Calibri Light</vt:lpstr>
      <vt:lpstr>Inter-Regular</vt:lpstr>
      <vt:lpstr>Arial</vt:lpstr>
      <vt:lpstr>Cambria Math</vt:lpstr>
      <vt:lpstr>Joan template</vt:lpstr>
      <vt:lpstr>Scale Measuring Robot Car  Project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Measuring Robot Car</dc:title>
  <dc:creator>Pathum J Dissanayake</dc:creator>
  <cp:lastModifiedBy>Pathum Dissanayake</cp:lastModifiedBy>
  <cp:revision>59</cp:revision>
  <dcterms:modified xsi:type="dcterms:W3CDTF">2023-06-17T20:17:45Z</dcterms:modified>
</cp:coreProperties>
</file>